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672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06792-13E6-4903-A2EB-41F2960FA66D}" type="datetimeFigureOut">
              <a:rPr lang="en-US" smtClean="0"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E8B8D-F3AE-4BE3-8E0D-D3263F9C1DA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9529"/>
            <a:ext cx="9144000" cy="62789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12" y="0"/>
            <a:ext cx="8035776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25576" y="0"/>
            <a:ext cx="5692847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904022"/>
            <a:ext cx="9144000" cy="30499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755429"/>
            <a:ext cx="9144000" cy="33471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76030"/>
            <a:ext cx="9144000" cy="63059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950" y="0"/>
            <a:ext cx="61341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On-screen Show (4:3)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Lenovo</dc:creator>
  <cp:lastModifiedBy>Lenovo</cp:lastModifiedBy>
  <cp:revision>1</cp:revision>
  <dcterms:created xsi:type="dcterms:W3CDTF">2023-01-08T13:13:12Z</dcterms:created>
  <dcterms:modified xsi:type="dcterms:W3CDTF">2023-01-08T13:21:02Z</dcterms:modified>
</cp:coreProperties>
</file>

<file path=docProps/thumbnail.jpeg>
</file>